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74" r:id="rId4"/>
    <p:sldId id="258" r:id="rId5"/>
    <p:sldId id="275" r:id="rId6"/>
    <p:sldId id="276" r:id="rId7"/>
    <p:sldId id="260" r:id="rId8"/>
    <p:sldId id="261" r:id="rId9"/>
    <p:sldId id="277" r:id="rId10"/>
    <p:sldId id="262" r:id="rId11"/>
    <p:sldId id="279" r:id="rId12"/>
    <p:sldId id="278" r:id="rId13"/>
    <p:sldId id="263" r:id="rId14"/>
    <p:sldId id="281" r:id="rId15"/>
    <p:sldId id="280" r:id="rId16"/>
    <p:sldId id="264" r:id="rId17"/>
    <p:sldId id="285" r:id="rId18"/>
    <p:sldId id="284" r:id="rId19"/>
    <p:sldId id="283" r:id="rId20"/>
    <p:sldId id="265" r:id="rId21"/>
    <p:sldId id="286" r:id="rId22"/>
    <p:sldId id="287" r:id="rId23"/>
    <p:sldId id="266" r:id="rId24"/>
    <p:sldId id="267" r:id="rId25"/>
    <p:sldId id="288" r:id="rId26"/>
    <p:sldId id="289" r:id="rId27"/>
    <p:sldId id="268" r:id="rId28"/>
    <p:sldId id="291" r:id="rId29"/>
    <p:sldId id="290" r:id="rId30"/>
    <p:sldId id="269" r:id="rId31"/>
    <p:sldId id="293" r:id="rId32"/>
    <p:sldId id="292" r:id="rId33"/>
    <p:sldId id="270" r:id="rId34"/>
    <p:sldId id="294" r:id="rId35"/>
    <p:sldId id="295" r:id="rId36"/>
    <p:sldId id="271" r:id="rId37"/>
    <p:sldId id="272" r:id="rId38"/>
    <p:sldId id="296" r:id="rId39"/>
    <p:sldId id="273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C7C6-A371-4BD0-AD69-350CFABD048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C07C-98A0-44F0-AA6A-A759C9286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AFA7A-3551-4DDF-8C73-14104984FC1B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07870-CB8A-4721-9ADF-951ABA763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1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8DA7-51B8-41A4-AC1A-967B91E2B735}" type="datetime1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A0C-B6F6-469F-B645-4D9CFD3DED2B}" type="datetime1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0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4C2-54D6-4325-A731-1469E4607D4C}" type="datetime1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D31-93C8-4D2A-9440-FDCA5D98805B}" type="datetime1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0A24-9B92-4D13-B38B-C59D81D52242}" type="datetime1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EEC4-6DD0-4502-8218-22DB34057D07}" type="datetime1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95FD-E64B-4B4E-B454-FB674B69321A}" type="datetime1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4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84C-61AE-4BC9-AD34-8047A3EB3E29}" type="datetime1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626-D954-4EF6-BC0E-0EE94844DF1D}" type="datetime1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7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8E1E-53A8-49A7-855E-09FBBC1FC8DE}" type="datetime1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1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4848-8868-449E-A0D1-5D803DE3ABA3}" type="datetime1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3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C62C-6FA1-479E-AAD5-871A21A5CE3A}" type="datetime1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EC31-15AE-45AC-9045-D663B889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png"/><Relationship Id="rId7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Типовые расчёты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Растворы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</a:t>
            </a:fld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290"/>
            <a:ext cx="7343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2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11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290"/>
            <a:ext cx="7343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89226"/>
            <a:ext cx="7858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290"/>
            <a:ext cx="73437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89226"/>
            <a:ext cx="7858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3646"/>
            <a:ext cx="4848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910"/>
            <a:ext cx="8229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910"/>
            <a:ext cx="8229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33289"/>
            <a:ext cx="8477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69913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910"/>
            <a:ext cx="8229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33289"/>
            <a:ext cx="8477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48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17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48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791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48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791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7715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19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48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791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7715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2" y="4869160"/>
            <a:ext cx="4514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6419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32656"/>
            <a:ext cx="7458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68760"/>
            <a:ext cx="851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941168"/>
            <a:ext cx="821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</a:t>
            </a:fld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20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569"/>
            <a:ext cx="8181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21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569"/>
            <a:ext cx="8181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63960"/>
            <a:ext cx="8181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569"/>
            <a:ext cx="8181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63960"/>
            <a:ext cx="8181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5879"/>
            <a:ext cx="6905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23</a:t>
            </a:fld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54"/>
            <a:ext cx="4143375" cy="18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8401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8377"/>
            <a:ext cx="8315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885"/>
            <a:ext cx="7867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54"/>
            <a:ext cx="4143375" cy="18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8377"/>
            <a:ext cx="8315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7" y="3960465"/>
            <a:ext cx="7753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885"/>
            <a:ext cx="7867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54"/>
            <a:ext cx="4143375" cy="18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26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8377"/>
            <a:ext cx="8315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7" y="3960465"/>
            <a:ext cx="7753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0" y="5184601"/>
            <a:ext cx="4762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885"/>
            <a:ext cx="7867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54"/>
            <a:ext cx="4143375" cy="18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27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093"/>
            <a:ext cx="8220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28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093"/>
            <a:ext cx="8220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409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4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6384"/>
            <a:ext cx="6800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29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093"/>
            <a:ext cx="8220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409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32656"/>
            <a:ext cx="7458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68760"/>
            <a:ext cx="851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941168"/>
            <a:ext cx="821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88840"/>
            <a:ext cx="8105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</a:t>
            </a:fld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1711"/>
            <a:ext cx="8353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30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632"/>
            <a:ext cx="826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3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1711"/>
            <a:ext cx="8353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31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632"/>
            <a:ext cx="826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4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1711"/>
            <a:ext cx="8353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32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632"/>
            <a:ext cx="8267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931021"/>
            <a:ext cx="825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6695"/>
            <a:ext cx="58959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33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624"/>
            <a:ext cx="817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34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624"/>
            <a:ext cx="817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57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35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624"/>
            <a:ext cx="817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57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4177"/>
            <a:ext cx="7048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36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048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391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37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60648"/>
            <a:ext cx="7953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38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60648"/>
            <a:ext cx="7953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55340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39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962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9492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42 задачи с решениями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-27384"/>
            <a:ext cx="8448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4</a:t>
            </a:fld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-27384"/>
            <a:ext cx="8448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92896"/>
            <a:ext cx="8239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5</a:t>
            </a:fld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60648"/>
            <a:ext cx="8277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6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96952"/>
            <a:ext cx="84201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80"/>
            <a:ext cx="838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16632"/>
            <a:ext cx="8391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6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8652"/>
            <a:ext cx="2400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31-15AE-45AC-9045-D663B8895A3E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16632"/>
            <a:ext cx="8391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04" y="1484784"/>
            <a:ext cx="5981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9" y="5867400"/>
            <a:ext cx="1336751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</Words>
  <Application>Microsoft Office PowerPoint</Application>
  <PresentationFormat>Экран (4:3)</PresentationFormat>
  <Paragraphs>42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Типовые расчёты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ВНД</dc:creator>
  <cp:lastModifiedBy>ВНД</cp:lastModifiedBy>
  <cp:revision>7</cp:revision>
  <cp:lastPrinted>2014-12-18T18:30:39Z</cp:lastPrinted>
  <dcterms:created xsi:type="dcterms:W3CDTF">2014-12-18T17:36:53Z</dcterms:created>
  <dcterms:modified xsi:type="dcterms:W3CDTF">2014-12-18T18:31:36Z</dcterms:modified>
</cp:coreProperties>
</file>